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3" r:id="rId5"/>
    <p:sldId id="282" r:id="rId6"/>
    <p:sldId id="283" r:id="rId7"/>
    <p:sldId id="284" r:id="rId8"/>
    <p:sldId id="258" r:id="rId9"/>
    <p:sldId id="289" r:id="rId10"/>
    <p:sldId id="287" r:id="rId11"/>
    <p:sldId id="285" r:id="rId12"/>
    <p:sldId id="290" r:id="rId13"/>
    <p:sldId id="288" r:id="rId14"/>
    <p:sldId id="286" r:id="rId15"/>
    <p:sldId id="268" r:id="rId16"/>
    <p:sldId id="279" r:id="rId17"/>
    <p:sldId id="278" r:id="rId18"/>
    <p:sldId id="277" r:id="rId19"/>
    <p:sldId id="269" r:id="rId20"/>
    <p:sldId id="266" r:id="rId21"/>
    <p:sldId id="265" r:id="rId22"/>
    <p:sldId id="297" r:id="rId23"/>
    <p:sldId id="270" r:id="rId24"/>
    <p:sldId id="272" r:id="rId25"/>
    <p:sldId id="273" r:id="rId26"/>
    <p:sldId id="294" r:id="rId27"/>
    <p:sldId id="276" r:id="rId28"/>
    <p:sldId id="271" r:id="rId29"/>
    <p:sldId id="274" r:id="rId30"/>
    <p:sldId id="275" r:id="rId31"/>
    <p:sldId id="295" r:id="rId32"/>
    <p:sldId id="293" r:id="rId33"/>
    <p:sldId id="300" r:id="rId34"/>
    <p:sldId id="292" r:id="rId35"/>
    <p:sldId id="298"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03/04/2023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03/04/2023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03/04/2023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03/04/2023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03/04/2023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03/04/2023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03/04/2023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03/04/2023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03/04/2023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03/04/2023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03/04/2023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03/04/2023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03/04/2023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11</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12</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13</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14</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logit regression on post-Deng officers,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15</a:t>
            </a:fld>
            <a:endParaRPr lang="en-GB" dirty="0"/>
          </a:p>
        </p:txBody>
      </p:sp>
    </p:spTree>
    <p:extLst>
      <p:ext uri="{BB962C8B-B14F-4D97-AF65-F5344CB8AC3E}">
        <p14:creationId xmlns:p14="http://schemas.microsoft.com/office/powerpoint/2010/main" val="314581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16</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255" y="1477816"/>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19</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 </a:t>
            </a:r>
            <a:r>
              <a:rPr lang="en-GB" altLang="zh-CN" dirty="0">
                <a:latin typeface="Times New Roman" panose="02020603050405020304" pitchFamily="18" charset="0"/>
                <a:cs typeface="Times New Roman" panose="02020603050405020304" pitchFamily="18" charset="0"/>
              </a:rPr>
              <a:t>Operationalisation of Variables </a:t>
            </a:r>
            <a:r>
              <a:rPr lang="en-GB" dirty="0">
                <a:latin typeface="Times New Roman" panose="02020603050405020304" pitchFamily="18" charset="0"/>
                <a:cs typeface="Times New Roman" panose="02020603050405020304" pitchFamily="18" charset="0"/>
              </a:rPr>
              <a:t> </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825625"/>
            <a:ext cx="10515600" cy="4732250"/>
          </a:xfrm>
        </p:spPr>
        <p:txBody>
          <a:bodyPr>
            <a:normAutofit fontScale="775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22</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23</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24</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27</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29</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31</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32</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33</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5"/>
            <a:ext cx="10515600" cy="4667250"/>
          </a:xfrm>
        </p:spPr>
        <p:txBody>
          <a:bodyPr>
            <a:normAutofit fontScale="850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775069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2261</TotalTime>
  <Words>1727</Words>
  <Application>Microsoft Office PowerPoint</Application>
  <PresentationFormat>宽屏</PresentationFormat>
  <Paragraphs>198</Paragraphs>
  <Slides>36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 Operationalisation of Variables  </vt:lpstr>
      <vt:lpstr>Data Generation</vt:lpstr>
      <vt:lpstr>Model Choice: OLS </vt:lpstr>
      <vt:lpstr>Findings by Author: Promotion to General (OLS)</vt:lpstr>
      <vt:lpstr>Findings by Author: Promotion to CMC (OLS)</vt:lpstr>
      <vt:lpstr>Findings by author, binary logit regression</vt:lpstr>
      <vt:lpstr>My Contribution </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logit regression on post-Deng officers, not OLS</vt:lpstr>
      <vt:lpstr>OLS vs. Logit regression: Code</vt:lpstr>
      <vt:lpstr>OLS vs. Logit regression: Code</vt:lpstr>
      <vt:lpstr>OLS vs. Logit regression: Output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552</cp:revision>
  <dcterms:created xsi:type="dcterms:W3CDTF">2023-03-30T10:30:50Z</dcterms:created>
  <dcterms:modified xsi:type="dcterms:W3CDTF">2023-04-03T22:08:00Z</dcterms:modified>
</cp:coreProperties>
</file>